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2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58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052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8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10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1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04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9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1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08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28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2BE09-0A91-4FAB-91D6-B6A92B08CD97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A5271-C094-486A-B21A-9CED72B57C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01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C:\Users\Эльвина\Downloads\г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74385" cy="66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6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Эльвина\Downloads\г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86" y="260648"/>
            <a:ext cx="8958427" cy="633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806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Эльвина\Downloads\г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815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Эльвина\Downloads\г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20150" cy="624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16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C:\Users\Эльвина\Downloads\г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339"/>
            <a:ext cx="8820150" cy="624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1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Эльвина\Downloads\г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917575"/>
            <a:ext cx="7564437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Эльвина\Downloads\г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460375"/>
            <a:ext cx="8820150" cy="624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163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97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Эльвина\Downloads\г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917575"/>
            <a:ext cx="7564437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Эльвина\Downloads\г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460375"/>
            <a:ext cx="8820150" cy="624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Эльвина\Downloads\г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460375"/>
            <a:ext cx="8820150" cy="624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Эльвина\Downloads\г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460375"/>
            <a:ext cx="8820150" cy="624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678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Диляра</dc:creator>
  <cp:lastModifiedBy>Диляра</cp:lastModifiedBy>
  <cp:revision>1</cp:revision>
  <dcterms:created xsi:type="dcterms:W3CDTF">2020-09-16T07:57:41Z</dcterms:created>
  <dcterms:modified xsi:type="dcterms:W3CDTF">2020-09-16T08:04:59Z</dcterms:modified>
</cp:coreProperties>
</file>